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58" r:id="rId3"/>
    <p:sldId id="260" r:id="rId4"/>
    <p:sldId id="262" r:id="rId5"/>
    <p:sldId id="263" r:id="rId6"/>
    <p:sldId id="264" r:id="rId7"/>
    <p:sldId id="268" r:id="rId8"/>
    <p:sldId id="265" r:id="rId9"/>
    <p:sldId id="266" r:id="rId10"/>
    <p:sldId id="267" r:id="rId11"/>
    <p:sldId id="269" r:id="rId12"/>
    <p:sldId id="270" r:id="rId13"/>
    <p:sldId id="271" r:id="rId14"/>
    <p:sldId id="272" r:id="rId15"/>
    <p:sldId id="273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19.02.2015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624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19.02.2015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895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19.02.2015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962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19.02.2015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632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19.02.2015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991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19.02.2015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222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19.02.2015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660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19.02.2015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54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19.02.2015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446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19.02.2015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212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19.02.2015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102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B4C71EC6-210F-42DE-9C53-41977AD35B3D}" type="datetimeFigureOut">
              <a:rPr lang="ru-RU" smtClean="0"/>
              <a:t>19.02.2015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i="1" dirty="0" smtClean="0"/>
              <a:t>Урок мужества</a:t>
            </a:r>
            <a:endParaRPr lang="ru-RU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5400" i="1" dirty="0" smtClean="0">
                <a:solidFill>
                  <a:srgbClr val="FF0000"/>
                </a:solidFill>
              </a:rPr>
              <a:t>«Служу Отечеству»</a:t>
            </a:r>
            <a:endParaRPr lang="ru-RU" sz="5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84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/>
          <a:lstStyle/>
          <a:p>
            <a:r>
              <a:rPr lang="ru-RU" i="1" dirty="0" smtClean="0">
                <a:solidFill>
                  <a:srgbClr val="FF0000"/>
                </a:solidFill>
              </a:rPr>
              <a:t>Студент Челябинского государственного педагогического колледжа 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3849291"/>
          </a:xfrm>
        </p:spPr>
        <p:txBody>
          <a:bodyPr anchor="ctr"/>
          <a:lstStyle/>
          <a:p>
            <a:pPr marL="0" indent="0" algn="ctr">
              <a:buNone/>
            </a:pPr>
            <a:r>
              <a:rPr lang="ru-RU" sz="9600" i="1" dirty="0" smtClean="0">
                <a:solidFill>
                  <a:srgbClr val="FF0000"/>
                </a:solidFill>
              </a:rPr>
              <a:t>1992 – 1993 года</a:t>
            </a:r>
            <a:endParaRPr lang="ru-RU" sz="9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18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FF0000"/>
                </a:solidFill>
              </a:rPr>
              <a:t>Служба в армии</a:t>
            </a:r>
            <a:br>
              <a:rPr lang="ru-RU" i="1" dirty="0" smtClean="0">
                <a:solidFill>
                  <a:srgbClr val="FF0000"/>
                </a:solidFill>
              </a:rPr>
            </a:br>
            <a:r>
              <a:rPr lang="ru-RU" i="1" dirty="0" smtClean="0">
                <a:solidFill>
                  <a:srgbClr val="FF0000"/>
                </a:solidFill>
              </a:rPr>
              <a:t>20.11.1993 – 1.01.1995г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pPr algn="ctr"/>
            <a:r>
              <a:rPr lang="ru-RU" i="1" dirty="0" smtClean="0">
                <a:solidFill>
                  <a:srgbClr val="FF0000"/>
                </a:solidFill>
              </a:rPr>
              <a:t>1993г – </a:t>
            </a:r>
            <a:r>
              <a:rPr lang="ru-RU" i="1" dirty="0" err="1" smtClean="0">
                <a:solidFill>
                  <a:srgbClr val="FF0000"/>
                </a:solidFill>
              </a:rPr>
              <a:t>г.Камышлов</a:t>
            </a:r>
            <a:r>
              <a:rPr lang="ru-RU" i="1" dirty="0" smtClean="0">
                <a:solidFill>
                  <a:srgbClr val="FF0000"/>
                </a:solidFill>
              </a:rPr>
              <a:t> Свердловская обл.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 anchor="ctr"/>
          <a:lstStyle/>
          <a:p>
            <a:pPr algn="ctr"/>
            <a:r>
              <a:rPr lang="ru-RU" i="1" dirty="0" smtClean="0">
                <a:solidFill>
                  <a:srgbClr val="FF0000"/>
                </a:solidFill>
              </a:rPr>
              <a:t>1994г - Чечня</a:t>
            </a: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7" name="Picture 2" descr="C:\Documents and Settings\Кабинет физики\Мои документы\Мои рисунки\Scan Pictures\20150217\image12.bmp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5025" y="2276872"/>
            <a:ext cx="4041775" cy="3816424"/>
          </a:xfrm>
          <a:prstGeom prst="rect">
            <a:avLst/>
          </a:prstGeom>
          <a:noFill/>
        </p:spPr>
      </p:pic>
      <p:pic>
        <p:nvPicPr>
          <p:cNvPr id="8" name="Picture 2" descr="C:\Documents and Settings\Кабинет физики\Мои документы\Мои рисунки\Scan Pictures\20150217\image11.bmp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9969" y="2276871"/>
            <a:ext cx="2714650" cy="38492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936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История Малой Родины\DSCF061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96752"/>
            <a:ext cx="3395511" cy="4525963"/>
          </a:xfrm>
          <a:prstGeom prst="rect">
            <a:avLst/>
          </a:prstGeom>
          <a:noFill/>
        </p:spPr>
      </p:pic>
      <p:pic>
        <p:nvPicPr>
          <p:cNvPr id="6" name="Picture 2" descr="C:\Users\User\Desktop\История Малой Родины\DSCF061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556792"/>
            <a:ext cx="4038600" cy="38164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223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1792288" y="4869160"/>
            <a:ext cx="5486400" cy="1303040"/>
          </a:xfrm>
        </p:spPr>
        <p:txBody>
          <a:bodyPr anchor="ctr"/>
          <a:lstStyle/>
          <a:p>
            <a:pPr algn="ctr"/>
            <a:r>
              <a:rPr lang="ru-RU" sz="4000" i="1" dirty="0" smtClean="0">
                <a:solidFill>
                  <a:srgbClr val="FF0000"/>
                </a:solidFill>
              </a:rPr>
              <a:t>Награждается Орденом «Мужества»</a:t>
            </a:r>
            <a:endParaRPr lang="ru-RU" sz="4000" i="1" dirty="0">
              <a:solidFill>
                <a:srgbClr val="FF0000"/>
              </a:solidFill>
            </a:endParaRPr>
          </a:p>
        </p:txBody>
      </p:sp>
      <p:pic>
        <p:nvPicPr>
          <p:cNvPr id="10" name="Picture 2" descr="C:\Users\User\Desktop\История Малой Родины\DSCF0618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620713"/>
            <a:ext cx="5486400" cy="411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314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Вечная </a:t>
            </a:r>
            <a:r>
              <a:rPr lang="ru-RU" b="1" i="1" dirty="0" smtClean="0">
                <a:solidFill>
                  <a:srgbClr val="FF0000"/>
                </a:solidFill>
              </a:rPr>
              <a:t>память тебе, </a:t>
            </a:r>
            <a:r>
              <a:rPr lang="ru-RU" b="1" i="1" dirty="0" smtClean="0">
                <a:solidFill>
                  <a:srgbClr val="FF0000"/>
                </a:solidFill>
              </a:rPr>
              <a:t>солдат!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ru-RU" sz="6000" i="1" dirty="0">
                <a:solidFill>
                  <a:srgbClr val="FF0000"/>
                </a:solidFill>
              </a:rPr>
              <a:t>5 марта 1995 года Девин Иван Николаевич </a:t>
            </a:r>
            <a:r>
              <a:rPr lang="ru-RU" sz="6000" i="1" dirty="0" smtClean="0">
                <a:solidFill>
                  <a:srgbClr val="FF0000"/>
                </a:solidFill>
              </a:rPr>
              <a:t>обрел покой на родной земле.</a:t>
            </a:r>
            <a:endParaRPr lang="ru-RU" sz="6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93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 anchor="ctr"/>
          <a:lstStyle/>
          <a:p>
            <a:pPr marL="0" indent="0" algn="just">
              <a:buNone/>
            </a:pPr>
            <a:r>
              <a:rPr lang="ru-RU" i="1" dirty="0" smtClean="0">
                <a:solidFill>
                  <a:srgbClr val="FF0000"/>
                </a:solidFill>
              </a:rPr>
              <a:t>              Его закрыли в шар земной,</a:t>
            </a:r>
          </a:p>
          <a:p>
            <a:pPr marL="0" indent="0" algn="just">
              <a:buNone/>
            </a:pPr>
            <a:r>
              <a:rPr lang="ru-RU" i="1" dirty="0" smtClean="0">
                <a:solidFill>
                  <a:srgbClr val="FF0000"/>
                </a:solidFill>
              </a:rPr>
              <a:t>              А был он лишь солдат,</a:t>
            </a:r>
          </a:p>
          <a:p>
            <a:pPr marL="0" indent="0" algn="just">
              <a:buNone/>
            </a:pPr>
            <a:r>
              <a:rPr lang="ru-RU" i="1" dirty="0" smtClean="0">
                <a:solidFill>
                  <a:srgbClr val="FF0000"/>
                </a:solidFill>
              </a:rPr>
              <a:t>              Всего, друзья, солдат простой,</a:t>
            </a:r>
          </a:p>
          <a:p>
            <a:pPr marL="0" indent="0" algn="just">
              <a:buNone/>
            </a:pPr>
            <a:r>
              <a:rPr lang="ru-RU" i="1" dirty="0" smtClean="0">
                <a:solidFill>
                  <a:srgbClr val="FF0000"/>
                </a:solidFill>
              </a:rPr>
              <a:t>              Без званий и наград.</a:t>
            </a:r>
          </a:p>
          <a:p>
            <a:pPr marL="0" indent="0" algn="just">
              <a:buNone/>
            </a:pPr>
            <a:r>
              <a:rPr lang="ru-RU" i="1" dirty="0" smtClean="0">
                <a:solidFill>
                  <a:srgbClr val="FF0000"/>
                </a:solidFill>
              </a:rPr>
              <a:t>              Ему как мавзолей земля – </a:t>
            </a:r>
          </a:p>
          <a:p>
            <a:pPr marL="0" indent="0" algn="just">
              <a:buNone/>
            </a:pPr>
            <a:r>
              <a:rPr lang="ru-RU" i="1" dirty="0" smtClean="0">
                <a:solidFill>
                  <a:srgbClr val="FF0000"/>
                </a:solidFill>
              </a:rPr>
              <a:t>              На миллион веков,</a:t>
            </a:r>
          </a:p>
          <a:p>
            <a:pPr marL="0" indent="0" algn="just">
              <a:buNone/>
            </a:pPr>
            <a:r>
              <a:rPr lang="ru-RU" i="1" dirty="0" smtClean="0">
                <a:solidFill>
                  <a:srgbClr val="FF0000"/>
                </a:solidFill>
              </a:rPr>
              <a:t>              И млечные Пути пылят</a:t>
            </a:r>
          </a:p>
          <a:p>
            <a:pPr marL="0" indent="0" algn="just">
              <a:buNone/>
            </a:pPr>
            <a:r>
              <a:rPr lang="ru-RU" i="1" dirty="0" smtClean="0">
                <a:solidFill>
                  <a:srgbClr val="FF0000"/>
                </a:solidFill>
              </a:rPr>
              <a:t>              </a:t>
            </a:r>
            <a:r>
              <a:rPr lang="ru-RU" i="1" dirty="0" smtClean="0">
                <a:solidFill>
                  <a:srgbClr val="FF0000"/>
                </a:solidFill>
              </a:rPr>
              <a:t>Вокруг него с </a:t>
            </a:r>
            <a:r>
              <a:rPr lang="ru-RU" i="1" dirty="0" smtClean="0">
                <a:solidFill>
                  <a:srgbClr val="FF0000"/>
                </a:solidFill>
              </a:rPr>
              <a:t>боков…</a:t>
            </a:r>
            <a:endParaRPr lang="ru-RU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02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57200" y="444772"/>
            <a:ext cx="3008313" cy="5681392"/>
          </a:xfrm>
        </p:spPr>
        <p:txBody>
          <a:bodyPr anchor="ctr"/>
          <a:lstStyle/>
          <a:p>
            <a:pPr algn="ctr"/>
            <a:r>
              <a:rPr lang="ru-RU" sz="3600" i="1" dirty="0">
                <a:solidFill>
                  <a:srgbClr val="FF0000"/>
                </a:solidFill>
              </a:rPr>
              <a:t>Выпускнику Полтавской школы, нашему земляку погибшему в Чечне – Ивану Девину, </a:t>
            </a:r>
            <a:r>
              <a:rPr lang="ru-RU" sz="3600" i="1" dirty="0" smtClean="0">
                <a:solidFill>
                  <a:srgbClr val="FF0000"/>
                </a:solidFill>
              </a:rPr>
              <a:t>посвящается…</a:t>
            </a:r>
            <a:endParaRPr lang="ru-RU" sz="3600" i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44771"/>
            <a:ext cx="4896544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253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0" i="1" dirty="0" smtClean="0"/>
              <a:t>Дом Девиных</a:t>
            </a:r>
            <a:endParaRPr lang="ru-RU" sz="3200" b="0" i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2800" i="1" dirty="0" smtClean="0">
                <a:solidFill>
                  <a:srgbClr val="FF0000"/>
                </a:solidFill>
              </a:rPr>
              <a:t>В этом доме 20 лет назад поселилась беда, горе, грусть… </a:t>
            </a:r>
            <a:endParaRPr lang="ru-RU" sz="2800" i="1" dirty="0">
              <a:solidFill>
                <a:srgbClr val="FF0000"/>
              </a:solidFill>
            </a:endParaRPr>
          </a:p>
        </p:txBody>
      </p:sp>
      <p:pic>
        <p:nvPicPr>
          <p:cNvPr id="5" name="Picture 2" descr="C:\Users\User\Desktop\История Малой Родины\DSCF0606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91680" y="620688"/>
            <a:ext cx="5904656" cy="411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400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8000" i="1" dirty="0" smtClean="0">
                <a:solidFill>
                  <a:srgbClr val="FF0000"/>
                </a:solidFill>
              </a:rPr>
              <a:t>Детство…</a:t>
            </a:r>
            <a:endParaRPr lang="ru-RU" sz="8000" i="1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" name="Picture 2" descr="C:\Documents and Settings\Кабинет физики\Мои документы\Мои рисунки\Scan Pictures\20150217\image1.bmp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276872"/>
            <a:ext cx="3396769" cy="3951288"/>
          </a:xfrm>
          <a:prstGeom prst="rect">
            <a:avLst/>
          </a:prstGeom>
          <a:noFill/>
        </p:spPr>
      </p:pic>
      <p:pic>
        <p:nvPicPr>
          <p:cNvPr id="12" name="Picture 2" descr="C:\Documents and Settings\Кабинет физики\Мои документы\Мои рисунки\Scan Pictures\20150217\image2.bmp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276872"/>
            <a:ext cx="3270401" cy="39212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933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Кабинет физики\Мои документы\Мои рисунки\Scan Pictures\20150217\image4.bmp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628800"/>
            <a:ext cx="3109110" cy="3811569"/>
          </a:xfrm>
          <a:prstGeom prst="rect">
            <a:avLst/>
          </a:prstGeom>
          <a:noFill/>
        </p:spPr>
      </p:pic>
      <p:pic>
        <p:nvPicPr>
          <p:cNvPr id="8" name="Picture 2" descr="C:\Documents and Settings\Кабинет физики\Мои документы\Мои рисунки\Scan Pictures\20150217\image6.bmp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060848"/>
            <a:ext cx="4041775" cy="29800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407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Кабинет физики\Мои документы\Мои рисунки\Scan Pictures\20150217\image8.bmp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060848"/>
            <a:ext cx="4040188" cy="2801706"/>
          </a:xfrm>
          <a:prstGeom prst="rect">
            <a:avLst/>
          </a:prstGeom>
          <a:noFill/>
        </p:spPr>
      </p:pic>
      <p:pic>
        <p:nvPicPr>
          <p:cNvPr id="8" name="Picture 2" descr="C:\Documents and Settings\Кабинет физики\Мои документы\Мои рисунки\Scan Pictures\20150217\image5.bmp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628800"/>
            <a:ext cx="2969197" cy="36332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223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7200" i="1" dirty="0" smtClean="0">
                <a:solidFill>
                  <a:srgbClr val="FF0000"/>
                </a:solidFill>
              </a:rPr>
              <a:t>С семьей </a:t>
            </a:r>
            <a:endParaRPr lang="ru-RU" sz="7200" i="1" dirty="0">
              <a:solidFill>
                <a:srgbClr val="FF0000"/>
              </a:solidFill>
            </a:endParaRPr>
          </a:p>
        </p:txBody>
      </p:sp>
      <p:pic>
        <p:nvPicPr>
          <p:cNvPr id="5" name="Picture 2" descr="C:\Documents and Settings\Кабинет физики\Мои документы\Мои рисунки\Scan Pictures\20150217\image3.bmp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31640" y="1570682"/>
            <a:ext cx="6552727" cy="46359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252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i="1" dirty="0" smtClean="0">
                <a:solidFill>
                  <a:srgbClr val="FF0000"/>
                </a:solidFill>
              </a:rPr>
              <a:t>Годы  учебы</a:t>
            </a:r>
            <a:endParaRPr lang="ru-RU" sz="4000" i="1" dirty="0">
              <a:solidFill>
                <a:srgbClr val="FF0000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ru-RU" sz="2400" i="1" dirty="0" smtClean="0">
                <a:solidFill>
                  <a:srgbClr val="FF0000"/>
                </a:solidFill>
              </a:rPr>
              <a:t>В школе: 1982 – 1992 годы</a:t>
            </a:r>
          </a:p>
          <a:p>
            <a:pPr algn="ctr"/>
            <a:r>
              <a:rPr lang="ru-RU" sz="2400" i="1" dirty="0" smtClean="0">
                <a:solidFill>
                  <a:srgbClr val="FF0000"/>
                </a:solidFill>
              </a:rPr>
              <a:t>7 класс</a:t>
            </a:r>
          </a:p>
          <a:p>
            <a:pPr algn="ctr"/>
            <a:r>
              <a:rPr lang="ru-RU" sz="2400" i="1" smtClean="0">
                <a:solidFill>
                  <a:srgbClr val="FF0000"/>
                </a:solidFill>
              </a:rPr>
              <a:t>Кл.руковод</a:t>
            </a:r>
            <a:r>
              <a:rPr lang="ru-RU" sz="2400" i="1" dirty="0" smtClean="0">
                <a:solidFill>
                  <a:srgbClr val="FF0000"/>
                </a:solidFill>
              </a:rPr>
              <a:t>: Савина Людмила Ивановна</a:t>
            </a:r>
            <a:endParaRPr lang="ru-RU" sz="2400" i="1" dirty="0">
              <a:solidFill>
                <a:srgbClr val="FF0000"/>
              </a:solidFill>
            </a:endParaRPr>
          </a:p>
        </p:txBody>
      </p:sp>
      <p:pic>
        <p:nvPicPr>
          <p:cNvPr id="10" name="Picture 2" descr="C:\Documents and Settings\Кабинет физики\Мои документы\Мои рисунки\Scan Pictures\20150217\image13.bmp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3409" r="3409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252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ru-RU" sz="5400" i="1" dirty="0" smtClean="0">
                <a:solidFill>
                  <a:srgbClr val="FF0000"/>
                </a:solidFill>
              </a:rPr>
              <a:t>Старшая школа</a:t>
            </a:r>
            <a:endParaRPr lang="ru-RU" sz="5400" i="1" dirty="0">
              <a:solidFill>
                <a:srgbClr val="FF0000"/>
              </a:solidFill>
            </a:endParaRPr>
          </a:p>
        </p:txBody>
      </p:sp>
      <p:pic>
        <p:nvPicPr>
          <p:cNvPr id="5" name="Picture 2" descr="C:\Documents and Settings\Кабинет физики\Мои документы\Мои рисунки\Scan Pictures\20150217\image14.bmp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3002" r="3002"/>
          <a:stretch>
            <a:fillRect/>
          </a:stretch>
        </p:blipFill>
        <p:spPr bwMode="auto">
          <a:xfrm>
            <a:off x="1187624" y="612775"/>
            <a:ext cx="6480720" cy="411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803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23 феврал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Презентация1</Template>
  <TotalTime>89</TotalTime>
  <Words>153</Words>
  <Application>Microsoft Office PowerPoint</Application>
  <PresentationFormat>Экран (4:3)</PresentationFormat>
  <Paragraphs>28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шаблон 23 февраля</vt:lpstr>
      <vt:lpstr>Урок мужества</vt:lpstr>
      <vt:lpstr>Презентация PowerPoint</vt:lpstr>
      <vt:lpstr>Дом Девиных</vt:lpstr>
      <vt:lpstr>Детство…</vt:lpstr>
      <vt:lpstr>Презентация PowerPoint</vt:lpstr>
      <vt:lpstr>Презентация PowerPoint</vt:lpstr>
      <vt:lpstr>С семьей </vt:lpstr>
      <vt:lpstr>Годы  учебы</vt:lpstr>
      <vt:lpstr>Презентация PowerPoint</vt:lpstr>
      <vt:lpstr>Студент Челябинского государственного педагогического колледжа </vt:lpstr>
      <vt:lpstr>Служба в армии 20.11.1993 – 1.01.1995г</vt:lpstr>
      <vt:lpstr>Презентация PowerPoint</vt:lpstr>
      <vt:lpstr>Презентация PowerPoint</vt:lpstr>
      <vt:lpstr>Вечная память тебе, солдат!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10</cp:revision>
  <dcterms:created xsi:type="dcterms:W3CDTF">2015-02-18T04:22:15Z</dcterms:created>
  <dcterms:modified xsi:type="dcterms:W3CDTF">2015-02-19T06:51:52Z</dcterms:modified>
</cp:coreProperties>
</file>